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5" r:id="rId4"/>
    <p:sldId id="268" r:id="rId5"/>
    <p:sldId id="267" r:id="rId6"/>
    <p:sldId id="269" r:id="rId7"/>
    <p:sldId id="271" r:id="rId8"/>
    <p:sldId id="270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F6C96E6-667D-4D69-B4A9-8651F8E242A7}" type="datetimeFigureOut">
              <a:rPr lang="en-US" smtClean="0"/>
              <a:pPr/>
              <a:t>10/6/2009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FB7376-FAA3-4AE1-9866-A5440204D6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hilliesChick\Music\Soundtrack\Show%20Boat%20%5b1966%20Broadway%20Revival%20Cast%5d\04%20Ol'%20Man%20River.wm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3.wav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hilliesChick\AppData\Local\Microsoft\Windows\Temporary%20Internet%20Files\Content.IE5\0MP0DFHP\MSj04310730000%5b1%5d.wav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hilliesChick\Music\Al%20Jolson\20th%20Century%20Masters%20-%20The%20Millennium%20Collection-%20The%20Best%20of%20Al%20Jolson\04%20My%20Mammy.wma" TargetMode="Externa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1"/>
            <a:ext cx="7391400" cy="1829761"/>
          </a:xfrm>
        </p:spPr>
        <p:txBody>
          <a:bodyPr>
            <a:normAutofit fontScale="90000"/>
            <a:scene3d>
              <a:camera prst="perspectiveHeroicExtremeLeftFacing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8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What year is it?</a:t>
            </a:r>
            <a:endParaRPr lang="en-US" sz="8000" dirty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772400" cy="1047304"/>
          </a:xfrm>
        </p:spPr>
        <p:txBody>
          <a:bodyPr/>
          <a:lstStyle/>
          <a:p>
            <a:endParaRPr lang="en-US" dirty="0" smtClean="0">
              <a:ln>
                <a:solidFill>
                  <a:schemeClr val="tx2">
                    <a:lumMod val="50000"/>
                  </a:schemeClr>
                </a:solidFill>
              </a:ln>
              <a:effectLst/>
            </a:endParaRPr>
          </a:p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effectLst/>
              </a:rPr>
              <a:t>By: Lauren Sandler</a:t>
            </a:r>
            <a:endParaRPr lang="en-US" dirty="0">
              <a:ln>
                <a:solidFill>
                  <a:schemeClr val="tx2">
                    <a:lumMod val="50000"/>
                  </a:schemeClr>
                </a:solidFill>
              </a:ln>
              <a:effectLst/>
            </a:endParaRPr>
          </a:p>
        </p:txBody>
      </p:sp>
      <p:pic>
        <p:nvPicPr>
          <p:cNvPr id="7" name="04 Ol' Man River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6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SSN00524A0000[1].wav">
            <a:hlinkClick r:id="" action="ppaction://media"/>
          </p:cNvPr>
          <p:cNvPicPr>
            <a:picLocks noRot="1" noChangeAspect="1"/>
          </p:cNvPicPr>
          <p:nvPr>
            <a:wavAudioFile r:embed="rId1" name="MSSN00524A0000[1].wav"/>
          </p:nvPr>
        </p:nvPicPr>
        <p:blipFill>
          <a:blip r:embed="rId4" cstate="print"/>
          <a:stretch>
            <a:fillRect/>
          </a:stretch>
        </p:blipFill>
        <p:spPr>
          <a:xfrm>
            <a:off x="8305800" y="54864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FadeLeft">
              <a:avLst/>
            </a:prstTxWarp>
          </a:bodyPr>
          <a:lstStyle/>
          <a:p>
            <a:r>
              <a:rPr lang="en-US" dirty="0" smtClean="0"/>
              <a:t>So…what year is it???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3962400"/>
            <a:ext cx="4572000" cy="1676400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pPr algn="ctr"/>
            <a:r>
              <a:rPr lang="en-US" sz="7200" dirty="0" smtClean="0"/>
              <a:t>1927</a:t>
            </a:r>
            <a:endParaRPr lang="en-US" sz="7200" dirty="0"/>
          </a:p>
        </p:txBody>
      </p:sp>
    </p:spTree>
  </p:cSld>
  <p:clrMapOvr>
    <a:masterClrMapping/>
  </p:clrMapOvr>
  <p:transition>
    <p:dissolve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7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2964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The Cristero War erupts</a:t>
            </a:r>
          </a:p>
          <a:p>
            <a:pPr>
              <a:buNone/>
            </a:pPr>
            <a:r>
              <a:rPr lang="en-US" sz="2000" dirty="0" smtClean="0"/>
              <a:t>in Mexico between Catholic </a:t>
            </a:r>
          </a:p>
          <a:p>
            <a:pPr>
              <a:buNone/>
            </a:pPr>
            <a:r>
              <a:rPr lang="en-US" sz="2000" dirty="0" smtClean="0"/>
              <a:t>rebels and the Mexican </a:t>
            </a:r>
          </a:p>
          <a:p>
            <a:pPr>
              <a:buNone/>
            </a:pPr>
            <a:r>
              <a:rPr lang="en-US" sz="2000" dirty="0" smtClean="0"/>
              <a:t>government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 </a:t>
            </a:r>
          </a:p>
          <a:p>
            <a:pPr>
              <a:buNone/>
            </a:pPr>
            <a:r>
              <a:rPr lang="en-US" sz="2000" dirty="0" smtClean="0"/>
              <a:t>				  The Royal and Parliamentary Titles Act renames</a:t>
            </a:r>
          </a:p>
          <a:p>
            <a:pPr>
              <a:buNone/>
            </a:pPr>
            <a:r>
              <a:rPr lang="en-US" sz="2000" dirty="0" smtClean="0"/>
              <a:t> 				  the United Kingdom of Great Britain &amp; Ireland</a:t>
            </a:r>
          </a:p>
          <a:p>
            <a:pPr>
              <a:buNone/>
            </a:pPr>
            <a:r>
              <a:rPr lang="en-US" sz="2000" dirty="0" smtClean="0"/>
              <a:t>				  to the United Kingdom of Great Britain &amp; 				  Northern Ireland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During the Nanchang Uprising</a:t>
            </a:r>
          </a:p>
          <a:p>
            <a:pPr>
              <a:buNone/>
            </a:pPr>
            <a:r>
              <a:rPr lang="en-US" sz="2000" dirty="0" smtClean="0"/>
              <a:t>the Communist Chinese People’s</a:t>
            </a:r>
          </a:p>
          <a:p>
            <a:pPr>
              <a:buNone/>
            </a:pPr>
            <a:r>
              <a:rPr lang="en-US" sz="2000" dirty="0" smtClean="0"/>
              <a:t>Liberation Army is formed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World Events</a:t>
            </a:r>
            <a:endParaRPr lang="en-US" dirty="0">
              <a:solidFill>
                <a:schemeClr val="tx2">
                  <a:lumMod val="10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Picture 3" descr="Miguel_Pr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990600"/>
            <a:ext cx="1726168" cy="1719263"/>
          </a:xfrm>
          <a:prstGeom prst="rect">
            <a:avLst/>
          </a:prstGeom>
        </p:spPr>
      </p:pic>
      <p:pic>
        <p:nvPicPr>
          <p:cNvPr id="5" name="Picture 4" descr="175px-United_Kingdom_labelled_map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514600"/>
            <a:ext cx="1752600" cy="2209800"/>
          </a:xfrm>
          <a:prstGeom prst="ellipse">
            <a:avLst/>
          </a:prstGeom>
        </p:spPr>
      </p:pic>
      <p:pic>
        <p:nvPicPr>
          <p:cNvPr id="6" name="Picture 5" descr="180px-Peoples_ar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085166"/>
            <a:ext cx="1905000" cy="25442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SSN00550A0000[1].wav">
            <a:hlinkClick r:id="" action="ppaction://media"/>
          </p:cNvPr>
          <p:cNvPicPr>
            <a:picLocks noRot="1" noChangeAspect="1"/>
          </p:cNvPicPr>
          <p:nvPr>
            <a:wavAudioFile r:embed="rId1" name="MSSN00550A0000[1].wav"/>
          </p:nvPr>
        </p:nvPicPr>
        <p:blipFill>
          <a:blip r:embed="rId3" cstate="print"/>
          <a:stretch>
            <a:fillRect/>
          </a:stretch>
        </p:blipFill>
        <p:spPr>
          <a:xfrm>
            <a:off x="5943600" y="6172200"/>
            <a:ext cx="304800" cy="3048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Charles Lindbergh makes first</a:t>
            </a:r>
          </a:p>
          <a:p>
            <a:pPr>
              <a:buNone/>
            </a:pPr>
            <a:r>
              <a:rPr lang="en-US" sz="2600" dirty="0" smtClean="0"/>
              <a:t>transatlantic flight from New York </a:t>
            </a:r>
          </a:p>
          <a:p>
            <a:pPr>
              <a:buNone/>
            </a:pPr>
            <a:r>
              <a:rPr lang="en-US" sz="2600" dirty="0" smtClean="0"/>
              <a:t>to Paris in the Spirit of St. Louis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				   </a:t>
            </a:r>
          </a:p>
          <a:p>
            <a:pPr>
              <a:buNone/>
            </a:pPr>
            <a:r>
              <a:rPr lang="en-US" sz="2600" dirty="0" smtClean="0"/>
              <a:t>				      Ferdinando Sacco &amp; Bartolomeo Vanzetti</a:t>
            </a:r>
          </a:p>
          <a:p>
            <a:pPr>
              <a:buNone/>
            </a:pPr>
            <a:r>
              <a:rPr lang="en-US" sz="2600" dirty="0" smtClean="0"/>
              <a:t>				      are executed in Massachusetts for armed</a:t>
            </a:r>
          </a:p>
          <a:p>
            <a:pPr>
              <a:buNone/>
            </a:pPr>
            <a:r>
              <a:rPr lang="en-US" sz="2600" dirty="0" smtClean="0"/>
              <a:t>  				      robbery and murder 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The Holland Tunnel opens going across</a:t>
            </a:r>
          </a:p>
          <a:p>
            <a:pPr>
              <a:buNone/>
            </a:pPr>
            <a:r>
              <a:rPr lang="en-US" sz="2600" dirty="0" smtClean="0"/>
              <a:t>The Hudson River linking New York and</a:t>
            </a:r>
          </a:p>
          <a:p>
            <a:pPr>
              <a:buNone/>
            </a:pPr>
            <a:r>
              <a:rPr lang="en-US" sz="2600" dirty="0" smtClean="0"/>
              <a:t>New Jersey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	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Newsworthy Items</a:t>
            </a:r>
            <a:endParaRPr lang="en-US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200px-LindberghStLou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1066800"/>
            <a:ext cx="1676400" cy="1905000"/>
          </a:xfrm>
          <a:prstGeom prst="rect">
            <a:avLst/>
          </a:prstGeom>
        </p:spPr>
      </p:pic>
      <p:pic>
        <p:nvPicPr>
          <p:cNvPr id="5" name="Picture 4" descr="300px-Sacv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2667000"/>
            <a:ext cx="2514600" cy="1835658"/>
          </a:xfrm>
          <a:prstGeom prst="rect">
            <a:avLst/>
          </a:prstGeom>
        </p:spPr>
      </p:pic>
      <p:pic>
        <p:nvPicPr>
          <p:cNvPr id="7" name="Picture 6" descr="b187a9b4d5cda28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4419600"/>
            <a:ext cx="2968375" cy="2057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609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3246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					Leon Trotsky is expelled from the </a:t>
            </a:r>
          </a:p>
          <a:p>
            <a:pPr>
              <a:buNone/>
            </a:pPr>
            <a:r>
              <a:rPr lang="en-US" sz="2400" dirty="0" smtClean="0"/>
              <a:t>					Soviet Communist Party and…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…Joseph Stalin is left with </a:t>
            </a:r>
          </a:p>
          <a:p>
            <a:pPr>
              <a:buNone/>
            </a:pPr>
            <a:r>
              <a:rPr lang="en-US" sz="2400" dirty="0" smtClean="0"/>
              <a:t>undisputed control of </a:t>
            </a:r>
          </a:p>
          <a:p>
            <a:pPr>
              <a:buNone/>
            </a:pPr>
            <a:r>
              <a:rPr lang="en-US" sz="2400" dirty="0" smtClean="0"/>
              <a:t>the Soviet Union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6" descr="180px-LeTrotsky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2819400" cy="2819400"/>
          </a:xfrm>
          <a:prstGeom prst="rect">
            <a:avLst/>
          </a:prstGeom>
        </p:spPr>
      </p:pic>
      <p:pic>
        <p:nvPicPr>
          <p:cNvPr id="8" name="Picture 7" descr="357cd767ecb73f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2438400"/>
            <a:ext cx="2514600" cy="2819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Great Mississippi Flood 			</a:t>
            </a:r>
          </a:p>
          <a:p>
            <a:pPr>
              <a:buNone/>
            </a:pPr>
            <a:r>
              <a:rPr lang="en-US" dirty="0" smtClean="0"/>
              <a:t>devastates several states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Bath School disaster in Bath				Township, Michigan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Disasters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4" name="Picture 3" descr="300px-1927_flood_Caernarvon_levee_dynamite_St__Bernard_Paris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219200"/>
            <a:ext cx="3505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250px-Aftermath_of_the_Bath_School_Disast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048000"/>
            <a:ext cx="31242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		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transatlantic </a:t>
            </a:r>
            <a:r>
              <a:rPr lang="en-US" sz="2400" dirty="0" smtClean="0"/>
              <a:t>call</a:t>
            </a:r>
          </a:p>
          <a:p>
            <a:pPr>
              <a:buNone/>
            </a:pPr>
            <a:r>
              <a:rPr lang="en-US" sz="2400" dirty="0" smtClean="0"/>
              <a:t>		made </a:t>
            </a:r>
            <a:r>
              <a:rPr lang="en-US" sz="2400" dirty="0" smtClean="0"/>
              <a:t>from New York</a:t>
            </a:r>
          </a:p>
          <a:p>
            <a:pPr>
              <a:buNone/>
            </a:pPr>
            <a:r>
              <a:rPr lang="en-US" sz="2400" dirty="0" smtClean="0"/>
              <a:t>		to </a:t>
            </a:r>
            <a:r>
              <a:rPr lang="en-US" sz="2400" dirty="0" smtClean="0"/>
              <a:t>London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algn="ctr"/>
            <a:r>
              <a:rPr lang="en-US" dirty="0" smtClean="0">
                <a:ln w="12700">
                  <a:solidFill>
                    <a:schemeClr val="tx2">
                      <a:lumMod val="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Technology</a:t>
            </a:r>
            <a:endParaRPr lang="en-US" dirty="0"/>
          </a:p>
        </p:txBody>
      </p:sp>
      <p:pic>
        <p:nvPicPr>
          <p:cNvPr id="4" name="Picture 3" descr="250px-Ford_Model_A_Ford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92105">
            <a:off x="380081" y="2773582"/>
            <a:ext cx="3175000" cy="1460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91000" y="3048000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The Ford Motor Company unveils the Model A car</a:t>
            </a:r>
          </a:p>
          <a:p>
            <a:pPr>
              <a:buNone/>
            </a:pPr>
            <a:r>
              <a:rPr lang="en-US" dirty="0" smtClean="0"/>
              <a:t>                               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4648200"/>
            <a:ext cx="48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successful long distance</a:t>
            </a:r>
          </a:p>
          <a:p>
            <a:pPr>
              <a:buNone/>
            </a:pPr>
            <a:r>
              <a:rPr lang="en-US" sz="2400" dirty="0" smtClean="0"/>
              <a:t>demonstration of television by </a:t>
            </a:r>
          </a:p>
          <a:p>
            <a:pPr>
              <a:buNone/>
            </a:pPr>
            <a:r>
              <a:rPr lang="en-US" sz="2400" dirty="0" smtClean="0"/>
              <a:t>Bell Telephone Co. of Commerce Secretary Herbert Hoover</a:t>
            </a:r>
            <a:endParaRPr lang="en-US" sz="2400" dirty="0"/>
          </a:p>
        </p:txBody>
      </p:sp>
      <p:pic>
        <p:nvPicPr>
          <p:cNvPr id="8" name="Picture 4" descr="C:\Users\PhilliesChick\AppData\Local\Microsoft\Windows\Temporary Internet Files\Content.IE5\0MP0DFHP\MCj035124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0691">
            <a:off x="5233498" y="4208551"/>
            <a:ext cx="1650749" cy="1801640"/>
          </a:xfrm>
          <a:prstGeom prst="rect">
            <a:avLst/>
          </a:prstGeom>
          <a:noFill/>
        </p:spPr>
      </p:pic>
      <p:pic>
        <p:nvPicPr>
          <p:cNvPr id="9" name="Picture 8" descr="225px-Herbert_Ho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38154">
            <a:off x="7340858" y="4612225"/>
            <a:ext cx="1360705" cy="1687274"/>
          </a:xfrm>
          <a:prstGeom prst="rect">
            <a:avLst/>
          </a:prstGeom>
        </p:spPr>
      </p:pic>
      <p:pic>
        <p:nvPicPr>
          <p:cNvPr id="10" name="Picture 9" descr="NYCLond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09357">
            <a:off x="4866493" y="1104119"/>
            <a:ext cx="2627992" cy="15817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New York Giants win </a:t>
            </a:r>
          </a:p>
          <a:p>
            <a:pPr>
              <a:buNone/>
            </a:pPr>
            <a:r>
              <a:rPr lang="en-US" sz="2000" dirty="0" smtClean="0"/>
              <a:t>National Football League</a:t>
            </a:r>
          </a:p>
          <a:p>
            <a:pPr>
              <a:buNone/>
            </a:pPr>
            <a:r>
              <a:rPr lang="en-US" sz="2000" dirty="0" smtClean="0"/>
              <a:t>Title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Sports</a:t>
            </a:r>
            <a:endParaRPr lang="en-US" dirty="0"/>
          </a:p>
        </p:txBody>
      </p:sp>
      <p:pic>
        <p:nvPicPr>
          <p:cNvPr id="4" name="Picture 3" descr="ce2efd37f2b0bd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066800"/>
            <a:ext cx="3227294" cy="1371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95600" y="2667000"/>
            <a:ext cx="396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	Babe Ruth hits a Major 	League record of 60 	home runs</a:t>
            </a:r>
          </a:p>
        </p:txBody>
      </p:sp>
      <p:pic>
        <p:nvPicPr>
          <p:cNvPr id="6" name="Picture 5" descr="256px-Babe_Ruth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743200"/>
            <a:ext cx="1852311" cy="2057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41910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dirty="0" smtClean="0"/>
              <a:t>New York Yankees defeat the</a:t>
            </a:r>
          </a:p>
          <a:p>
            <a:pPr>
              <a:buNone/>
            </a:pPr>
            <a:r>
              <a:rPr lang="en-US" sz="2000" dirty="0" smtClean="0"/>
              <a:t>Pittsburgh Pirates 4-0 to win the</a:t>
            </a:r>
          </a:p>
          <a:p>
            <a:pPr>
              <a:buNone/>
            </a:pPr>
            <a:r>
              <a:rPr lang="en-US" sz="2000" dirty="0" smtClean="0"/>
              <a:t>World Series </a:t>
            </a:r>
          </a:p>
        </p:txBody>
      </p:sp>
      <p:pic>
        <p:nvPicPr>
          <p:cNvPr id="8" name="Picture 7" descr="100px-ALE-NYY-Logo-Old0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958365">
            <a:off x="533400" y="2438400"/>
            <a:ext cx="1066800" cy="1066800"/>
          </a:xfrm>
          <a:prstGeom prst="rect">
            <a:avLst/>
          </a:prstGeom>
        </p:spPr>
      </p:pic>
      <p:pic>
        <p:nvPicPr>
          <p:cNvPr id="9" name="Picture 8" descr="120px-Pirates_2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41663">
            <a:off x="2065168" y="2706612"/>
            <a:ext cx="1295400" cy="1143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67200" y="510540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Ottawa Senators defeat the Boston Bruins in 4 games to win the Stanley Cup  </a:t>
            </a:r>
          </a:p>
        </p:txBody>
      </p:sp>
      <p:pic>
        <p:nvPicPr>
          <p:cNvPr id="11" name="Picture 10" descr="125px-OriginalOttawaSenator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411757">
            <a:off x="1007178" y="5284488"/>
            <a:ext cx="1270000" cy="1219200"/>
          </a:xfrm>
          <a:prstGeom prst="rect">
            <a:avLst/>
          </a:prstGeom>
        </p:spPr>
      </p:pic>
      <p:pic>
        <p:nvPicPr>
          <p:cNvPr id="12" name="Picture 11" descr="125px-Boston_Bruins_sv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727135">
            <a:off x="2727699" y="5166099"/>
            <a:ext cx="1190625" cy="1190625"/>
          </a:xfrm>
          <a:prstGeom prst="rect">
            <a:avLst/>
          </a:prstGeom>
        </p:spPr>
      </p:pic>
      <p:pic>
        <p:nvPicPr>
          <p:cNvPr id="14" name="MSj0431073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610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The Academy of Motion Picture</a:t>
            </a:r>
          </a:p>
          <a:p>
            <a:pPr>
              <a:buNone/>
            </a:pPr>
            <a:r>
              <a:rPr lang="en-US" sz="2000" dirty="0" smtClean="0"/>
              <a:t>Arts &amp; Sciences is founded.  Douglas </a:t>
            </a:r>
          </a:p>
          <a:p>
            <a:pPr>
              <a:buNone/>
            </a:pPr>
            <a:r>
              <a:rPr lang="en-US" sz="2000" dirty="0" smtClean="0"/>
              <a:t>Fairbanks is elected its first president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ln w="1800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Entertainment</a:t>
            </a:r>
            <a:endParaRPr lang="en-US" dirty="0"/>
          </a:p>
        </p:txBody>
      </p:sp>
      <p:pic>
        <p:nvPicPr>
          <p:cNvPr id="4" name="Picture 3" descr="mod2_his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914400"/>
            <a:ext cx="2667000" cy="1600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0" y="251460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/>
              <a:t>Random House Publishing is founded by Bennett Cerf &amp; Donald Klopfer</a:t>
            </a:r>
          </a:p>
        </p:txBody>
      </p:sp>
      <p:pic>
        <p:nvPicPr>
          <p:cNvPr id="6" name="Picture 5" descr="200px-Random_House_Bertelsmann_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286000"/>
            <a:ext cx="2286000" cy="1371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38100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dirty="0" smtClean="0"/>
              <a:t>Kern &amp; Hammerstein’s musical </a:t>
            </a:r>
          </a:p>
          <a:p>
            <a:pPr>
              <a:buNone/>
            </a:pPr>
            <a:r>
              <a:rPr lang="en-US" sz="2000" i="1" dirty="0" smtClean="0"/>
              <a:t>Show Boat</a:t>
            </a:r>
            <a:r>
              <a:rPr lang="en-US" sz="2000" dirty="0" smtClean="0"/>
              <a:t> opens on Broadway</a:t>
            </a:r>
          </a:p>
        </p:txBody>
      </p:sp>
      <p:pic>
        <p:nvPicPr>
          <p:cNvPr id="8" name="Picture 7" descr="200px-Show_Bo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266934">
            <a:off x="5893086" y="3494234"/>
            <a:ext cx="1289507" cy="1818204"/>
          </a:xfrm>
          <a:prstGeom prst="rect">
            <a:avLst/>
          </a:prstGeom>
        </p:spPr>
      </p:pic>
      <p:pic>
        <p:nvPicPr>
          <p:cNvPr id="9" name="Content Placeholder 3" descr="TheJazzSinge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56572">
            <a:off x="1505462" y="4828291"/>
            <a:ext cx="1295400" cy="17096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429000" y="57150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i="1" dirty="0" smtClean="0"/>
              <a:t>The Jazz Singer, </a:t>
            </a:r>
            <a:r>
              <a:rPr lang="en-US" sz="2000" dirty="0" smtClean="0"/>
              <a:t>the first “talkie” premieres  on </a:t>
            </a:r>
            <a:r>
              <a:rPr lang="en-US" sz="2000" dirty="0" smtClean="0"/>
              <a:t> October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in New York City</a:t>
            </a:r>
            <a:endParaRPr lang="en-US" sz="2000" i="1" dirty="0" smtClean="0"/>
          </a:p>
        </p:txBody>
      </p:sp>
      <p:pic>
        <p:nvPicPr>
          <p:cNvPr id="13" name="04 My Mammy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686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dirty="0" smtClean="0">
                <a:ln w="1841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Film Premieres</a:t>
            </a:r>
            <a:endParaRPr lang="en-US" b="0" dirty="0">
              <a:ln w="1841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 descr="215px-Metropolis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038600"/>
            <a:ext cx="1555733" cy="2566988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6" name="Picture 5" descr="224px-Wings_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066800"/>
            <a:ext cx="1781092" cy="243840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7" name="Picture 6" descr="200px-Sunrise_vint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3962400"/>
            <a:ext cx="1917793" cy="2627376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8" name="Picture 7" descr="Kingofkings_post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914400"/>
            <a:ext cx="1819275" cy="259080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9" name="Picture 8" descr="D2239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4600" y="3962400"/>
            <a:ext cx="1819382" cy="259080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13" name="Content Placeholder 12" descr="200px-Seventh_Heaven_1927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219200" y="990600"/>
            <a:ext cx="1828800" cy="2779776"/>
          </a:xfrm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C5C5C5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364</TotalTime>
  <Words>176</Words>
  <Application>Microsoft Office PowerPoint</Application>
  <PresentationFormat>On-screen Show (4:3)</PresentationFormat>
  <Paragraphs>93</Paragraphs>
  <Slides>10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What year is it?</vt:lpstr>
      <vt:lpstr>World Events</vt:lpstr>
      <vt:lpstr>Newsworthy Items</vt:lpstr>
      <vt:lpstr>Slide 4</vt:lpstr>
      <vt:lpstr>Disasters</vt:lpstr>
      <vt:lpstr>Technology</vt:lpstr>
      <vt:lpstr>Sports</vt:lpstr>
      <vt:lpstr>Entertainment</vt:lpstr>
      <vt:lpstr>Film Premieres</vt:lpstr>
      <vt:lpstr>So…what year is it???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year is it?</dc:title>
  <dc:creator>PhilliesChick</dc:creator>
  <cp:lastModifiedBy>PhilliesChick</cp:lastModifiedBy>
  <cp:revision>42</cp:revision>
  <dcterms:created xsi:type="dcterms:W3CDTF">2009-09-05T22:45:36Z</dcterms:created>
  <dcterms:modified xsi:type="dcterms:W3CDTF">2009-10-06T17:54:18Z</dcterms:modified>
</cp:coreProperties>
</file>