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5" autoAdjust="0"/>
  </p:normalViewPr>
  <p:slideViewPr>
    <p:cSldViewPr>
      <p:cViewPr varScale="1">
        <p:scale>
          <a:sx n="78" d="100"/>
          <a:sy n="78" d="100"/>
        </p:scale>
        <p:origin x="-9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0DA7-4562-4C31-87EA-35DDE4B032F3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2E74-1AD4-4EAD-929E-F96E80586A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0DA7-4562-4C31-87EA-35DDE4B032F3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2E74-1AD4-4EAD-929E-F96E80586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0DA7-4562-4C31-87EA-35DDE4B032F3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2E74-1AD4-4EAD-929E-F96E80586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0DA7-4562-4C31-87EA-35DDE4B032F3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2E74-1AD4-4EAD-929E-F96E80586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0DA7-4562-4C31-87EA-35DDE4B032F3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2E74-1AD4-4EAD-929E-F96E80586A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0DA7-4562-4C31-87EA-35DDE4B032F3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2E74-1AD4-4EAD-929E-F96E80586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0DA7-4562-4C31-87EA-35DDE4B032F3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2E74-1AD4-4EAD-929E-F96E80586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0DA7-4562-4C31-87EA-35DDE4B032F3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2E74-1AD4-4EAD-929E-F96E80586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0DA7-4562-4C31-87EA-35DDE4B032F3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2E74-1AD4-4EAD-929E-F96E80586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0DA7-4562-4C31-87EA-35DDE4B032F3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2E74-1AD4-4EAD-929E-F96E80586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0DA7-4562-4C31-87EA-35DDE4B032F3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082E74-1AD4-4EAD-929E-F96E80586AF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730DA7-4562-4C31-87EA-35DDE4B032F3}" type="datetimeFigureOut">
              <a:rPr lang="en-US" smtClean="0"/>
              <a:t>10/1/2009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082E74-1AD4-4EAD-929E-F96E80586AF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2441448" cy="23622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Independence Hall in Philadelphia, Pennsylvania</a:t>
            </a:r>
            <a:endParaRPr lang="en-US" sz="2800" dirty="0"/>
          </a:p>
        </p:txBody>
      </p:sp>
      <p:pic>
        <p:nvPicPr>
          <p:cNvPr id="5" name="Picture Placeholder 4" descr="IMG_099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/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1"/>
            <a:ext cx="2212848" cy="15240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Declaration House (Graff House)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09600" y="2743200"/>
            <a:ext cx="2209800" cy="30480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This is the building where Thomas Jefferson wrote the Declaration of Independence in June 1776.</a:t>
            </a:r>
            <a:endParaRPr lang="en-US" sz="2400" dirty="0"/>
          </a:p>
        </p:txBody>
      </p:sp>
      <p:pic>
        <p:nvPicPr>
          <p:cNvPr id="5" name="Picture Placeholder 4" descr="IMG_106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2212848" cy="2302417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A painting of the signing of the Declaration of Independence</a:t>
            </a:r>
            <a:endParaRPr lang="en-US" sz="2800" dirty="0"/>
          </a:p>
        </p:txBody>
      </p:sp>
      <p:pic>
        <p:nvPicPr>
          <p:cNvPr id="5" name="Picture Placeholder 4" descr="IMG_096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2212848" cy="1845217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Pennsylvania Supreme Court Chamber</a:t>
            </a:r>
            <a:endParaRPr lang="en-US" sz="2800" dirty="0"/>
          </a:p>
        </p:txBody>
      </p:sp>
      <p:pic>
        <p:nvPicPr>
          <p:cNvPr id="5" name="Picture Placeholder 4" descr="IMG_096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Pennsylvania Coat of Arms</a:t>
            </a:r>
            <a:endParaRPr lang="en-US" sz="2800" dirty="0"/>
          </a:p>
        </p:txBody>
      </p:sp>
      <p:pic>
        <p:nvPicPr>
          <p:cNvPr id="5" name="Picture Placeholder 4" descr="IMG_097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794804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A copy of the Declaration of Independence</a:t>
            </a:r>
            <a:endParaRPr lang="en-US" sz="2800" dirty="0"/>
          </a:p>
        </p:txBody>
      </p:sp>
      <p:pic>
        <p:nvPicPr>
          <p:cNvPr id="5" name="Picture Placeholder 4" descr="IMG_098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2517648" cy="32004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Assembly Room where the delegates met during the Continental Congress sessions</a:t>
            </a:r>
            <a:endParaRPr lang="en-US" sz="2800" dirty="0"/>
          </a:p>
        </p:txBody>
      </p:sp>
      <p:pic>
        <p:nvPicPr>
          <p:cNvPr id="5" name="Picture Placeholder 4" descr="IMG_098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2023404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Congress Room at Congress Hall</a:t>
            </a:r>
            <a:endParaRPr lang="en-US" sz="2800" dirty="0"/>
          </a:p>
        </p:txBody>
      </p:sp>
      <p:pic>
        <p:nvPicPr>
          <p:cNvPr id="5" name="Picture Placeholder 4" descr="IMG_100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2023404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Senate Room at Congress Hall</a:t>
            </a:r>
            <a:endParaRPr lang="en-US" sz="2800" dirty="0"/>
          </a:p>
        </p:txBody>
      </p:sp>
      <p:pic>
        <p:nvPicPr>
          <p:cNvPr id="5" name="Picture Placeholder 4" descr="IMG_103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The Liberty Bell</a:t>
            </a:r>
            <a:endParaRPr lang="en-US" sz="2800" dirty="0"/>
          </a:p>
        </p:txBody>
      </p:sp>
      <p:pic>
        <p:nvPicPr>
          <p:cNvPr id="5" name="Picture Placeholder 4" descr="IMG_105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C5C5C5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</TotalTime>
  <Words>77</Words>
  <Application>Microsoft Office PowerPoint</Application>
  <PresentationFormat>On-screen Show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Independence Hall in Philadelphia, Pennsylvania</vt:lpstr>
      <vt:lpstr>A painting of the signing of the Declaration of Independence</vt:lpstr>
      <vt:lpstr>Pennsylvania Supreme Court Chamber</vt:lpstr>
      <vt:lpstr>Pennsylvania Coat of Arms</vt:lpstr>
      <vt:lpstr>A copy of the Declaration of Independence</vt:lpstr>
      <vt:lpstr>Assembly Room where the delegates met during the Continental Congress sessions</vt:lpstr>
      <vt:lpstr>Congress Room at Congress Hall</vt:lpstr>
      <vt:lpstr>Senate Room at Congress Hall</vt:lpstr>
      <vt:lpstr>The Liberty Bell</vt:lpstr>
      <vt:lpstr>Declaration House (Graff House)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painting of the signing of the Declaration of Independence</dc:title>
  <dc:creator>PhilliesChick</dc:creator>
  <cp:lastModifiedBy>PhilliesChick</cp:lastModifiedBy>
  <cp:revision>3</cp:revision>
  <dcterms:created xsi:type="dcterms:W3CDTF">2009-10-01T18:23:18Z</dcterms:created>
  <dcterms:modified xsi:type="dcterms:W3CDTF">2009-10-01T18:43:30Z</dcterms:modified>
</cp:coreProperties>
</file>